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3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61" r:id="rId16"/>
    <p:sldId id="262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5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4/5/14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1B2-FDDD-514F-A2A0-71B90203E1F4}" type="datetimeFigureOut">
              <a:rPr lang="en-US" smtClean="0"/>
              <a:t>4/5/14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7297-1390-9749-A6F9-9ACA5E5845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1B2-FDDD-514F-A2A0-71B90203E1F4}" type="datetimeFigureOut">
              <a:rPr lang="en-US" smtClean="0"/>
              <a:t>4/5/14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7297-1390-9749-A6F9-9ACA5E5845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1B2-FDDD-514F-A2A0-71B90203E1F4}" type="datetimeFigureOut">
              <a:rPr lang="en-US" smtClean="0"/>
              <a:t>4/5/14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7297-1390-9749-A6F9-9ACA5E5845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4/5/14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1B2-FDDD-514F-A2A0-71B90203E1F4}" type="datetimeFigureOut">
              <a:rPr lang="en-US" smtClean="0"/>
              <a:t>4/5/14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7297-1390-9749-A6F9-9ACA5E5845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1B2-FDDD-514F-A2A0-71B90203E1F4}" type="datetimeFigureOut">
              <a:rPr lang="en-US" smtClean="0"/>
              <a:t>4/5/14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7297-1390-9749-A6F9-9ACA5E58454C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1B2-FDDD-514F-A2A0-71B90203E1F4}" type="datetimeFigureOut">
              <a:rPr lang="en-US" smtClean="0"/>
              <a:t>4/5/14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7297-1390-9749-A6F9-9ACA5E5845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1B2-FDDD-514F-A2A0-71B90203E1F4}" type="datetimeFigureOut">
              <a:rPr lang="en-US" smtClean="0"/>
              <a:t>4/5/14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7297-1390-9749-A6F9-9ACA5E5845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1B2-FDDD-514F-A2A0-71B90203E1F4}" type="datetimeFigureOut">
              <a:rPr lang="en-US" smtClean="0"/>
              <a:t>4/5/14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7297-1390-9749-A6F9-9ACA5E58454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B1B2-FDDD-514F-A2A0-71B90203E1F4}" type="datetimeFigureOut">
              <a:rPr lang="en-US" smtClean="0"/>
              <a:t>4/5/14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47297-1390-9749-A6F9-9ACA5E5845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EBD5B1B2-FDDD-514F-A2A0-71B90203E1F4}" type="datetimeFigureOut">
              <a:rPr lang="en-US" smtClean="0"/>
              <a:t>4/5/14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91D47297-1390-9749-A6F9-9ACA5E5845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heatlantic.com/international/archive/2013/12/understanding-syria-from-pre-civil-war-to-post-assad/281989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kizoa.com/slideshow-maker/d9574708k3782818o1/syria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Syria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Jasmine Scott</a:t>
            </a:r>
          </a:p>
          <a:p>
            <a:r>
              <a:rPr lang="en-US" dirty="0" smtClean="0"/>
              <a:t>Joanne </a:t>
            </a:r>
            <a:r>
              <a:rPr lang="en-US" dirty="0" smtClean="0"/>
              <a:t>Dennis</a:t>
            </a:r>
            <a:endParaRPr lang="en-US" dirty="0" smtClean="0"/>
          </a:p>
          <a:p>
            <a:r>
              <a:rPr lang="en-US" dirty="0" err="1" smtClean="0"/>
              <a:t>Ivana</a:t>
            </a:r>
            <a:r>
              <a:rPr lang="en-US" dirty="0" smtClean="0"/>
              <a:t> Sara</a:t>
            </a:r>
          </a:p>
          <a:p>
            <a:r>
              <a:rPr lang="en-US" dirty="0" smtClean="0"/>
              <a:t>Beth Cooney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294" y="3200400"/>
            <a:ext cx="4480857" cy="271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65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yria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1" b="124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04782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yria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3" b="112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917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yria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1" b="8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57922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yria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48" b="129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0029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yria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3" b="111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65568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Syria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Protest- March 2011 city of </a:t>
            </a:r>
            <a:r>
              <a:rPr lang="en-US" dirty="0" err="1" smtClean="0"/>
              <a:t>Deraa</a:t>
            </a:r>
            <a:r>
              <a:rPr lang="en-US" dirty="0" smtClean="0"/>
              <a:t> after arrest and protest of teenagers who painted revolutionary slogans</a:t>
            </a:r>
          </a:p>
          <a:p>
            <a:endParaRPr lang="en-US" dirty="0" smtClean="0"/>
          </a:p>
          <a:p>
            <a:r>
              <a:rPr lang="en-US" dirty="0" smtClean="0"/>
              <a:t>2.Violence- Rebel brigade battle against government forces</a:t>
            </a:r>
          </a:p>
          <a:p>
            <a:endParaRPr lang="en-US" dirty="0" smtClean="0"/>
          </a:p>
          <a:p>
            <a:r>
              <a:rPr lang="en-US" dirty="0" smtClean="0"/>
              <a:t>3.Opposition- remain fractious and deeply divided</a:t>
            </a:r>
          </a:p>
          <a:p>
            <a:endParaRPr lang="en-US" dirty="0" smtClean="0"/>
          </a:p>
          <a:p>
            <a:r>
              <a:rPr lang="en-US" dirty="0" smtClean="0"/>
              <a:t>4. Massacres- UN investigating all alleged civil rights violations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686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Syria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5. Chemical Weapons-between 300 and 1430 killed</a:t>
            </a:r>
          </a:p>
          <a:p>
            <a:endParaRPr lang="en-US" dirty="0" smtClean="0"/>
          </a:p>
          <a:p>
            <a:r>
              <a:rPr lang="en-US" dirty="0" smtClean="0"/>
              <a:t>6. Refugees- Lebanon, Jordan, and Turkey struggling to accommodate the flood of new arrival</a:t>
            </a:r>
          </a:p>
          <a:p>
            <a:endParaRPr lang="en-US" dirty="0"/>
          </a:p>
          <a:p>
            <a:r>
              <a:rPr lang="en-US" dirty="0" smtClean="0"/>
              <a:t>7. Proxy War- Iran and Russian propped up the </a:t>
            </a:r>
            <a:r>
              <a:rPr lang="en-US" dirty="0" err="1" smtClean="0"/>
              <a:t>Alawite</a:t>
            </a:r>
            <a:r>
              <a:rPr lang="en-US" dirty="0" smtClean="0"/>
              <a:t>-led </a:t>
            </a:r>
            <a:r>
              <a:rPr lang="en-US" dirty="0" err="1" smtClean="0"/>
              <a:t>governmet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8. Peace talks- Geneva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016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http://www.theatlantic.com/international/archive/2013/12/understanding-syria-from-pre-civil-war-to-post-assad/281989</a:t>
            </a:r>
            <a:r>
              <a:rPr lang="en-US" dirty="0" smtClean="0">
                <a:hlinkClick r:id="rId2"/>
              </a:rPr>
              <a:t>/</a:t>
            </a:r>
            <a:r>
              <a:rPr lang="en-US" dirty="0"/>
              <a:t> </a:t>
            </a:r>
            <a:r>
              <a:rPr lang="en-US" dirty="0" smtClean="0"/>
              <a:t>(need </a:t>
            </a:r>
            <a:r>
              <a:rPr lang="en-US" dirty="0" err="1" smtClean="0"/>
              <a:t>mla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en-US" dirty="0"/>
              <a:t>Syria’s endgame</a:t>
            </a:r>
          </a:p>
          <a:p>
            <a:pPr marL="0" indent="0">
              <a:buNone/>
            </a:pPr>
            <a:r>
              <a:rPr lang="en-US" dirty="0"/>
              <a:t>-Syria’s long civil war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92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995591"/>
            <a:ext cx="7543800" cy="3886200"/>
          </a:xfrm>
        </p:spPr>
        <p:txBody>
          <a:bodyPr/>
          <a:lstStyle/>
          <a:p>
            <a:r>
              <a:rPr lang="en-US" dirty="0" smtClean="0"/>
              <a:t>Syrian Arab Republic</a:t>
            </a:r>
          </a:p>
          <a:p>
            <a:r>
              <a:rPr lang="en-US" dirty="0" smtClean="0"/>
              <a:t>Western </a:t>
            </a:r>
            <a:r>
              <a:rPr lang="en-US" dirty="0" smtClean="0"/>
              <a:t>Asia </a:t>
            </a:r>
          </a:p>
          <a:p>
            <a:r>
              <a:rPr lang="en-US" dirty="0" smtClean="0"/>
              <a:t>Its </a:t>
            </a:r>
            <a:r>
              <a:rPr lang="en-US" dirty="0" smtClean="0"/>
              <a:t>about the size of North Dakota</a:t>
            </a:r>
          </a:p>
          <a:p>
            <a:r>
              <a:rPr lang="en-US" dirty="0" smtClean="0"/>
              <a:t>22.4 million </a:t>
            </a:r>
            <a:r>
              <a:rPr lang="en-US" dirty="0" smtClean="0"/>
              <a:t>people</a:t>
            </a:r>
          </a:p>
          <a:p>
            <a:r>
              <a:rPr lang="en-US" dirty="0" smtClean="0"/>
              <a:t>Founded September 28, 1961</a:t>
            </a:r>
          </a:p>
          <a:p>
            <a:r>
              <a:rPr lang="en-US" dirty="0" smtClean="0"/>
              <a:t>Great Syrian Revolt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637" y="1587499"/>
            <a:ext cx="3744363" cy="433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293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Republic </a:t>
            </a:r>
            <a:r>
              <a:rPr lang="en-US" dirty="0" smtClean="0"/>
              <a:t>under Military regime </a:t>
            </a:r>
            <a:r>
              <a:rPr lang="en-US" dirty="0" smtClean="0"/>
              <a:t>since 1963</a:t>
            </a:r>
          </a:p>
          <a:p>
            <a:r>
              <a:rPr lang="en-US" dirty="0" smtClean="0"/>
              <a:t>Semi-</a:t>
            </a:r>
            <a:r>
              <a:rPr lang="en-US" dirty="0" smtClean="0"/>
              <a:t>presidential</a:t>
            </a:r>
          </a:p>
          <a:p>
            <a:r>
              <a:rPr lang="en-US" dirty="0" smtClean="0"/>
              <a:t>Hafez Al-Assad 1971-2000</a:t>
            </a:r>
          </a:p>
          <a:p>
            <a:r>
              <a:rPr lang="en-US" dirty="0" smtClean="0"/>
              <a:t>Bashar Al-Assad 2000-Present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08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Causes/Culmination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Hafez 1970 -Baath Party- believe in socialism, anti Muslim Brotherhood, religious decree issued(fatwa)</a:t>
            </a:r>
          </a:p>
          <a:p>
            <a:r>
              <a:rPr lang="en-US" dirty="0" smtClean="0"/>
              <a:t>Demonstration-downfall of Hama(Muslim Brotherhood)/authoritarian regime</a:t>
            </a:r>
          </a:p>
          <a:p>
            <a:r>
              <a:rPr lang="en-US" dirty="0" smtClean="0"/>
              <a:t>Bashar-”freely run lives as long as you don’t challenge my government”</a:t>
            </a:r>
          </a:p>
          <a:p>
            <a:r>
              <a:rPr lang="en-US" dirty="0" smtClean="0"/>
              <a:t>Party system- Baath party along with smaller parties make National Progressive Front that represents citizens (actually one party regime) –dissatisfied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053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Economic- Syria’s business lays in agriculture, four year drought 800,000 lost crops</a:t>
            </a:r>
          </a:p>
          <a:p>
            <a:r>
              <a:rPr lang="en-US" dirty="0" smtClean="0"/>
              <a:t>Social-Anti Assad messages were written </a:t>
            </a:r>
          </a:p>
          <a:p>
            <a:r>
              <a:rPr lang="en-US" dirty="0" smtClean="0"/>
              <a:t>Citizens/Farmers gather to protest on lack of government to take action, Arab Spring inspired-government unit sent out gunfire imprisoned/tortured</a:t>
            </a:r>
          </a:p>
          <a:p>
            <a:endParaRPr lang="en-US" dirty="0" smtClean="0"/>
          </a:p>
          <a:p>
            <a:r>
              <a:rPr lang="en-US" dirty="0" smtClean="0"/>
              <a:t>Jihadists align with opposition, 4 to 1 ratio/implying skill(planning)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61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301050"/>
            <a:ext cx="7543800" cy="3886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Warning the following content maybe graphic!</a:t>
            </a:r>
          </a:p>
          <a:p>
            <a:pPr marL="0" indent="0" algn="ctr">
              <a:buNone/>
            </a:pP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2"/>
              </a:rPr>
              <a:t>http://www.kizoa.com/slideshow-maker/d9574708k3782818o1/syria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857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yria1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91" r="-10491"/>
          <a:stretch/>
        </p:blipFill>
        <p:spPr>
          <a:xfrm>
            <a:off x="-513729" y="82308"/>
            <a:ext cx="10122967" cy="5749411"/>
          </a:xfrm>
        </p:spPr>
      </p:pic>
    </p:spTree>
    <p:extLst>
      <p:ext uri="{BB962C8B-B14F-4D97-AF65-F5344CB8AC3E}">
        <p14:creationId xmlns:p14="http://schemas.microsoft.com/office/powerpoint/2010/main" val="1123708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yria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3" b="112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5914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yria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29" b="121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4106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2903</TotalTime>
  <Words>364</Words>
  <Application>Microsoft Macintosh PowerPoint</Application>
  <PresentationFormat>On-screen Show (4:3)</PresentationFormat>
  <Paragraphs>52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NewsPrint</vt:lpstr>
      <vt:lpstr>Syria </vt:lpstr>
      <vt:lpstr>History</vt:lpstr>
      <vt:lpstr>Regime</vt:lpstr>
      <vt:lpstr>Causes/Culmination</vt:lpstr>
      <vt:lpstr>Factors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Current Syria</vt:lpstr>
      <vt:lpstr>Current Syria</vt:lpstr>
      <vt:lpstr>Works Cited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Syria </dc:title>
  <dc:creator>Jasmine Scott</dc:creator>
  <cp:lastModifiedBy>Jasmine Scott</cp:lastModifiedBy>
  <cp:revision>15</cp:revision>
  <dcterms:created xsi:type="dcterms:W3CDTF">2014-03-31T16:45:29Z</dcterms:created>
  <dcterms:modified xsi:type="dcterms:W3CDTF">2014-04-07T05:00:50Z</dcterms:modified>
</cp:coreProperties>
</file>